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0" r:id="rId11"/>
    <p:sldId id="269" r:id="rId12"/>
    <p:sldId id="267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7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8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1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3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9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2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92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40642C6-3660-437E-8BCD-9ADAA8079F2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0841B8E-F93C-4986-B2A3-ADFFA06D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8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F14A7-7B8A-8002-7F13-8FD28C246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56062"/>
            <a:ext cx="12192000" cy="1655762"/>
          </a:xfrm>
        </p:spPr>
        <p:txBody>
          <a:bodyPr>
            <a:normAutofit/>
          </a:bodyPr>
          <a:lstStyle/>
          <a:p>
            <a:endParaRPr lang="en-US" sz="3200" b="1" u="sng" dirty="0"/>
          </a:p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ADVOCATE APPOINTMENT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EDAE9-0BAE-3C71-F064-7A4E588DE63C}"/>
              </a:ext>
            </a:extLst>
          </p:cNvPr>
          <p:cNvSpPr txBox="1"/>
          <p:nvPr/>
        </p:nvSpPr>
        <p:spPr>
          <a:xfrm>
            <a:off x="8600535" y="6211020"/>
            <a:ext cx="3838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VIDISHYA KISHOR THEMASKAR</a:t>
            </a:r>
          </a:p>
        </p:txBody>
      </p:sp>
    </p:spTree>
    <p:extLst>
      <p:ext uri="{BB962C8B-B14F-4D97-AF65-F5344CB8AC3E}">
        <p14:creationId xmlns:p14="http://schemas.microsoft.com/office/powerpoint/2010/main" val="371802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4E340F5-0B49-9825-49F5-6C65D8A77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4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EF4312-E722-BE52-A064-4C0344287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C30AC54F-52C8-8606-1ACD-A3131573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8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6A030-3BAB-6B9F-7FB6-FD99A627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0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56A275-7DAA-5052-495E-87BFAD7D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6ECF4-3156-E3B8-1949-C5DE5236C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3F40A5-9E15-4AF6-BBF2-7BCDB2439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80615D-6981-44B0-A25D-360BBE7D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C21E1F-54BD-8E52-066D-98217B54B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832058"/>
            <a:ext cx="5141885" cy="321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C38C3-B4E8-B186-E1A2-8F74A7ED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51" y="1832058"/>
            <a:ext cx="5141885" cy="32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1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3F40A5-9E15-4AF6-BBF2-7BCDB2439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0615D-6981-44B0-A25D-360BBE7D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F7CA481-937E-2659-7D6E-D9182D0C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r="31075" b="-2"/>
          <a:stretch>
            <a:fillRect/>
          </a:stretch>
        </p:blipFill>
        <p:spPr>
          <a:xfrm>
            <a:off x="1092612" y="1126066"/>
            <a:ext cx="4565327" cy="4625661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A7171-A1F7-A585-570D-2D4FC74E6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32431" b="-2"/>
          <a:stretch>
            <a:fillRect/>
          </a:stretch>
        </p:blipFill>
        <p:spPr>
          <a:xfrm>
            <a:off x="6553713" y="1126066"/>
            <a:ext cx="4570360" cy="46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18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3F40A5-9E15-4AF6-BBF2-7BCDB2439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80615D-6981-44B0-A25D-360BBE7D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353E34-3CA1-6979-3499-3000DB5C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r="32401" b="-2"/>
          <a:stretch>
            <a:fillRect/>
          </a:stretch>
        </p:blipFill>
        <p:spPr>
          <a:xfrm>
            <a:off x="1090132" y="1126066"/>
            <a:ext cx="4570286" cy="4625661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EEE6D12-567D-F52B-7CF0-8D973507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4" r="30641" b="-2"/>
          <a:stretch>
            <a:fillRect/>
          </a:stretch>
        </p:blipFill>
        <p:spPr>
          <a:xfrm>
            <a:off x="6556268" y="1126066"/>
            <a:ext cx="4565251" cy="46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4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AE862E-528F-B80C-A796-F1BC4745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5" b="1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BF2ED3-6506-6325-917C-7BA9823C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D4E494-DF3C-7144-DA47-9B42D44C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2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86E2B8-9E27-8A8A-E163-10E0308E4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0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78F6BE-DC57-1706-252D-EF678373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11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166</TotalTime>
  <Words>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 Light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Vidishya Themaskar</dc:creator>
  <cp:lastModifiedBy>Vidishya Themaskar</cp:lastModifiedBy>
  <cp:revision>2</cp:revision>
  <dcterms:created xsi:type="dcterms:W3CDTF">2025-09-19T04:01:24Z</dcterms:created>
  <dcterms:modified xsi:type="dcterms:W3CDTF">2025-09-19T06:47:28Z</dcterms:modified>
</cp:coreProperties>
</file>